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7"/>
  </p:notesMasterIdLst>
  <p:sldIdLst>
    <p:sldId id="256" r:id="rId2"/>
    <p:sldId id="297" r:id="rId3"/>
    <p:sldId id="273" r:id="rId4"/>
    <p:sldId id="264" r:id="rId5"/>
    <p:sldId id="274" r:id="rId6"/>
    <p:sldId id="292" r:id="rId7"/>
    <p:sldId id="296" r:id="rId8"/>
    <p:sldId id="298" r:id="rId9"/>
    <p:sldId id="275" r:id="rId10"/>
    <p:sldId id="276" r:id="rId11"/>
    <p:sldId id="286" r:id="rId12"/>
    <p:sldId id="277" r:id="rId13"/>
    <p:sldId id="269" r:id="rId14"/>
    <p:sldId id="278" r:id="rId15"/>
    <p:sldId id="294" r:id="rId16"/>
    <p:sldId id="280" r:id="rId17"/>
    <p:sldId id="281" r:id="rId18"/>
    <p:sldId id="293" r:id="rId19"/>
    <p:sldId id="288" r:id="rId20"/>
    <p:sldId id="282" r:id="rId21"/>
    <p:sldId id="289" r:id="rId22"/>
    <p:sldId id="290" r:id="rId23"/>
    <p:sldId id="295" r:id="rId24"/>
    <p:sldId id="266" r:id="rId25"/>
    <p:sldId id="284" r:id="rId2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6E310-77C4-40E8-90A0-A2152B02D082}" type="datetimeFigureOut">
              <a:rPr lang="en-SE" smtClean="0"/>
              <a:t>09/26/2023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4861-C71E-4107-9B15-16183A40C66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1155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-4f2Um4GHxieO1c5Uh1eBBLlVNQvw3k/view?usp=drive_lin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4122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Peter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79448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Sebbe</a:t>
            </a:r>
            <a:r>
              <a:rPr lang="sv-SE" dirty="0"/>
              <a:t> kanske ta bort dåliga saker, kan istället prata om hur liten tid vi kan vara där. MER POSITIVITET!!!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938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Peter maja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3715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Gustav Vincent Smilla prata om riktig situation, dagsschema… Klassfråga vilka har råd???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8824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Alma maja återigen klassfråga, otroligt livspussel! Många slutar idrotta </a:t>
            </a:r>
            <a:r>
              <a:rPr lang="sv-SE" dirty="0" err="1"/>
              <a:t>vvid</a:t>
            </a:r>
            <a:r>
              <a:rPr lang="sv-SE" dirty="0"/>
              <a:t> 14år </a:t>
            </a:r>
            <a:r>
              <a:rPr lang="sv-SE" dirty="0" err="1"/>
              <a:t>ch</a:t>
            </a:r>
            <a:r>
              <a:rPr lang="sv-SE" dirty="0"/>
              <a:t> så gammal behöver man vara för att få träna i FIH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31122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Peter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5782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Peter Alma och Vincent om tävlingar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93612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Maja Jenny fixa för nu är den sned…pris för m3 är </a:t>
            </a:r>
            <a:r>
              <a:rPr lang="sv-SE" dirty="0" err="1"/>
              <a:t>ish</a:t>
            </a:r>
            <a:r>
              <a:rPr lang="sv-SE" dirty="0"/>
              <a:t> 300kr gummibana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5166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Smila alma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3155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2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Sofia Adrian Klara Alma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0004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Gustav Peter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9855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Smilla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627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hlinkClick r:id="rId3"/>
              </a:rPr>
              <a:t>https://drive.google.com/file/d/1M-4f2Um4GHxieO1c5Uh1eBBLlVNQvw3k/view?usp=drive_link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863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https://photos.google.com/photo/AF1QipOgF58BYzL6VaCx66dwJBUFW_aEShLv5ATc-gP7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6860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Gustav Peter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8B1F5-70FE-4EB2-9C4B-7B22B91FAAE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688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Klara Sofia berätta om diagram, kanske ta bort BMI då detta kanske inte är viktigt, snacka mer om rörelse, kan söka upp vision 2030.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259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smila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4861-C71E-4107-9B15-16183A40C66B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9037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B8E8-40C0-B56B-2587-278CA5FB9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C2985-3CB2-1CA5-D93C-2AA4067F6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3A9FB-D5F9-652B-C1AA-79289489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42C66-FE7A-57B3-6481-13C0B64C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2FB02-F195-B53D-AC60-A22636D0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711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9999-96B4-9DD4-359A-101EE498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966F7-613E-5B12-6A52-26D982B0A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51ED-8273-723F-DD56-06423BF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CA77D-CE81-E891-A72A-D2C72E3C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54067-8D74-9197-10C2-AFBCA117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B1CE7-842E-40E3-6C58-198122AEC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A1483-F83A-A730-B340-ECECD14D3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FA4E6-E131-4372-074E-273202E4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1C670-6D78-E443-5048-FF73C5B1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B6B9F-BDBB-3216-D0D7-15054523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AC6C-9CE0-3130-4DF8-D934D7EA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377-7289-A3E5-6A69-FADE3A80A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EBE5-1C98-9E55-0B77-C2120443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FC1B-E659-DC57-6B84-B8A4FEC3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690E1-ED87-F5A2-5FAD-1C0B8C7B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6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323D-1C5F-47AF-AA14-F974525B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B4AE1-C493-F036-8479-55BACAF42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5D338-63E3-1516-F6C6-17D27A77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2D4C-DD7E-0895-D5EC-CC833C92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F482A-91A9-F31C-BBC0-D2695EC6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2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F583-8237-8041-1E5E-8519A812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21EE-F2DB-BF4F-5D0A-5A3AC7FEB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6AC38-9502-7F02-B071-907AEE554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73CB0-CED1-1B5D-20BE-357D6C9E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8BC87-07B0-D860-6AAA-5A701496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B71D0-7B68-5425-0A5A-09A7E746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0B5D-E58B-446B-752D-26C27F2B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434DA-0314-7A08-E9FF-5A98F64BE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62EC7-A5E3-6C64-6982-C001FC2DA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8951C-C829-59AA-BBA5-E882C8CC2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FED65-2A73-A032-2561-0240831AA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1EEEB-961E-CD9B-CBA4-C77A1D95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B2ECB-B565-39A0-8309-6521422B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98BC7-EBFE-DE58-7B8F-7B12189D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5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895F-D23A-DBAF-CDF8-7529AE56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24433-8A1F-6E60-10AD-21710FA8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F8B04-D958-0272-80CB-B2CC6B86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08A6C-81A4-B3C6-C977-FE84ED5A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9426A-AD6E-6468-50F9-54FDFDCB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9F393-FEEC-1B5B-EC76-D510B907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D6979-5732-C273-BD9F-FA17E376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EE8F-5E6A-3894-546C-74DD7DB3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61EB0-B95A-F779-C322-33EFF55D3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12625-BA54-7FA3-58B0-CB864D6CC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02426-20E3-A41A-2D03-B6F5BE7B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B62AB-914A-4D20-3E1D-79281570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74F7D-415A-1F16-FCDA-B70C6EAA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FCED-56EE-3683-7362-8E3B2BCE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525CB-59FB-21E1-0963-6E6542CF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1F2FE-AE87-B2EB-4B1F-E66FD0826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B8825-E286-2C66-A4C2-F6106EC0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EFB2A-7D7B-4AA7-5638-8E54301D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D8924-04C4-EE0C-30FB-5CDC24DD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8FC71-53BE-CCFF-1CE1-171CEE9F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E5E2-9D83-2786-3147-4AB0DD67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9D1DF-15CF-FC5C-606D-3FE379AE7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14227-370A-BCEF-FA83-A429F31EC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C44E7-F6EE-D9D7-5729-9CDB12229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3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bing.com/ck/a?!&amp;&amp;p=41e8ede8165e0741JmltdHM9MTY5NDU2MzIwMCZpZ3VpZD0xMjY5YTA2Zi04ZWRmLTY0ZDYtMmVlYi1hZmFiOGZiNDY1ZjkmaW5zaWQ9NTQ0MQ&amp;ptn=3&amp;hsh=3&amp;fclid=1269a06f-8edf-64d6-2eeb-afab8fb465f9&amp;psq=barn+fetma+2023&amp;u=a1aHR0cHM6Ly93d3cudmFyZGZva3VzLnNlL255aGV0ZXIvdmFybGRzZmV0bWFkYWdlbi1mZXRtYS1ob3Mtc2tvbGJhcm4taGFyLWZlbWR1YmJsYXRzLyM6fjp0ZXh0PUF0dCUyMGRyYWJiYXMlMjBhdiUyMGZldG1hJTIwc29tJTIwYmFybiUyMCVDMyVCNmthciUyMGRlc3N1dG9tLGZlbXRlJTIwNiVFMiU4MCU5MzktJUMzJUE1cmluZyUyMGhhciUyMCVDMyVCNnZlcnZpa3QlMjBlbGxlciUyMGZldG1hJTIwaSUyMGRhZy4&amp;ntb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oK-I1fcKqNVv7jkTCIDD9Wlrh0ZutXRN/view?usp=drive_li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BlUc5gELhaQrF9MwaesN-XBCH1wUe8fm/view?usp=drive_lin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-4f2Um4GHxieO1c5Uh1eBBLlVNQvw3k/view?usp=drive_lin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google.com/photo/AF1QipOgF58BYzL6VaCx66dwJBUFW_aEShLv5ATc-gP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D86B2-DFEA-F576-1746-ABF9084F3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0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C9532-00FD-0316-BB3B-2014F6D0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4397012" cy="3692028"/>
          </a:xfrm>
          <a:noFill/>
        </p:spPr>
        <p:txBody>
          <a:bodyPr>
            <a:normAutofit/>
          </a:bodyPr>
          <a:lstStyle/>
          <a:p>
            <a:pPr algn="l"/>
            <a:br>
              <a:rPr lang="en-US" sz="4800" dirty="0"/>
            </a:br>
            <a:r>
              <a:rPr lang="sv-SE" sz="4800" dirty="0"/>
              <a:t>IF Rigor Möjlighet till friidrott inomhus</a:t>
            </a:r>
            <a:endParaRPr lang="en-S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FAA17-7F89-5CD3-78AB-41226ACFE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28 September 2023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5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B5386-20BC-F71E-B4C2-C1F6D2C7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04" y="699646"/>
            <a:ext cx="8429090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Barn hälsa – övervikt och stillasittande bland yngre ökar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134E42-9049-EA2C-68C6-D4EF18EF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54" y="2055812"/>
            <a:ext cx="4518346" cy="3913525"/>
          </a:xfrm>
        </p:spPr>
        <p:txBody>
          <a:bodyPr>
            <a:normAutofit/>
          </a:bodyPr>
          <a:lstStyle/>
          <a:p>
            <a:r>
              <a:rPr lang="sv-SE" dirty="0"/>
              <a:t>Övervikt och stillasittande bland barn ökar</a:t>
            </a:r>
          </a:p>
          <a:p>
            <a:r>
              <a:rPr lang="sv-SE" dirty="0"/>
              <a:t>Friidrott kan vara en hjälpande hand</a:t>
            </a:r>
          </a:p>
          <a:p>
            <a:r>
              <a:rPr lang="sv-SE" dirty="0"/>
              <a:t>Fysisk aktivitet förbättrar barns psykiska hälsa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1BE321-C1C2-5E8B-5EB8-9D101575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08" y="0"/>
            <a:ext cx="2534292" cy="24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10768-FBE8-21CF-E3B5-7C7619AAE11F}"/>
              </a:ext>
            </a:extLst>
          </p:cNvPr>
          <p:cNvSpPr txBox="1"/>
          <p:nvPr/>
        </p:nvSpPr>
        <p:spPr>
          <a:xfrm>
            <a:off x="503548" y="6492558"/>
            <a:ext cx="915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Källa</a:t>
            </a:r>
            <a:r>
              <a:rPr lang="en-US" sz="1400" dirty="0"/>
              <a:t>: </a:t>
            </a:r>
            <a:r>
              <a:rPr lang="sv-SE" sz="1400" b="0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4"/>
              </a:rPr>
              <a:t>Världsfetmadagen: Fetma hos skolbarn har femdubblats</a:t>
            </a:r>
            <a:r>
              <a:rPr lang="sv-SE" sz="1400" b="0" u="sng" dirty="0">
                <a:solidFill>
                  <a:srgbClr val="4007A2"/>
                </a:solidFill>
                <a:effectLst/>
                <a:latin typeface="Roboto" panose="02000000000000000000" pitchFamily="2" charset="0"/>
              </a:rPr>
              <a:t>, 15 september 2023</a:t>
            </a:r>
            <a:endParaRPr lang="sv-SE" sz="1400" b="1" dirty="0"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endParaRPr lang="en-S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CACA61-C28B-63D9-8821-B0BD8A4F17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08" r="308"/>
          <a:stretch/>
        </p:blipFill>
        <p:spPr>
          <a:xfrm>
            <a:off x="4927600" y="2394368"/>
            <a:ext cx="6261885" cy="323641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5DAE940-CA77-6E6C-CEBB-048F136E5826}"/>
              </a:ext>
            </a:extLst>
          </p:cNvPr>
          <p:cNvSpPr txBox="1"/>
          <p:nvPr/>
        </p:nvSpPr>
        <p:spPr>
          <a:xfrm>
            <a:off x="4922249" y="5661383"/>
            <a:ext cx="626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Visar andelen ungdomar som är aktiva inom sport år 2012-2022</a:t>
            </a:r>
          </a:p>
        </p:txBody>
      </p:sp>
    </p:spTree>
    <p:extLst>
      <p:ext uri="{BB962C8B-B14F-4D97-AF65-F5344CB8AC3E}">
        <p14:creationId xmlns:p14="http://schemas.microsoft.com/office/powerpoint/2010/main" val="149462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News - AFRICAN SPORTS MONTHLY">
            <a:extLst>
              <a:ext uri="{FF2B5EF4-FFF2-40B4-BE49-F238E27FC236}">
                <a16:creationId xmlns:a16="http://schemas.microsoft.com/office/drawing/2014/main" id="{3A50EE30-7B1C-CA42-F136-87A008E16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F9E6C-888B-C738-EE18-736F99CC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2" y="385445"/>
            <a:ext cx="4660393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Friidrott</a:t>
            </a:r>
            <a:r>
              <a:rPr lang="en-US" sz="4000" dirty="0"/>
              <a:t> </a:t>
            </a:r>
            <a:r>
              <a:rPr lang="en-US" sz="4000" dirty="0" err="1"/>
              <a:t>är</a:t>
            </a:r>
            <a:r>
              <a:rPr lang="en-US" sz="4000" dirty="0"/>
              <a:t> </a:t>
            </a:r>
            <a:r>
              <a:rPr lang="en-US" sz="4000" dirty="0" err="1"/>
              <a:t>enkelt</a:t>
            </a:r>
            <a:r>
              <a:rPr lang="en-US" sz="4000" dirty="0"/>
              <a:t> </a:t>
            </a:r>
            <a:r>
              <a:rPr lang="en-US" sz="4000" dirty="0" err="1"/>
              <a:t>och</a:t>
            </a:r>
            <a:r>
              <a:rPr lang="en-US" sz="4000" dirty="0"/>
              <a:t> </a:t>
            </a:r>
            <a:r>
              <a:rPr lang="en-US" sz="4000" dirty="0" err="1"/>
              <a:t>tillgängligt</a:t>
            </a:r>
            <a:r>
              <a:rPr lang="en-US" sz="4000" dirty="0"/>
              <a:t> för </a:t>
            </a:r>
            <a:r>
              <a:rPr lang="en-US" sz="4000" dirty="0" err="1"/>
              <a:t>alla</a:t>
            </a:r>
            <a:r>
              <a:rPr lang="en-US" sz="4000" dirty="0"/>
              <a:t>!</a:t>
            </a:r>
            <a:endParaRPr lang="en-S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49DE-C291-057F-A0AB-0325300FF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2434201"/>
            <a:ext cx="4458984" cy="4192630"/>
          </a:xfrm>
        </p:spPr>
        <p:txBody>
          <a:bodyPr>
            <a:normAutofit fontScale="92500" lnSpcReduction="10000"/>
          </a:bodyPr>
          <a:lstStyle/>
          <a:p>
            <a:r>
              <a:rPr lang="sv-SE" sz="2000" dirty="0"/>
              <a:t>Träningsform som passar alla  - mindre press på prestation jämfört med många andra sporter</a:t>
            </a:r>
          </a:p>
          <a:p>
            <a:r>
              <a:rPr lang="sv-SE" sz="2000" dirty="0"/>
              <a:t>Låg kostnad att träna och tävla</a:t>
            </a:r>
          </a:p>
          <a:p>
            <a:r>
              <a:rPr lang="sv-SE" sz="2000" dirty="0"/>
              <a:t>Året runt sport – både inomhus och utomhus</a:t>
            </a:r>
          </a:p>
          <a:p>
            <a:endParaRPr lang="sv-SE" sz="2000" dirty="0"/>
          </a:p>
          <a:p>
            <a:r>
              <a:rPr lang="sv-SE" sz="2000" dirty="0"/>
              <a:t>Förutsättningar i Kungsbacka kommun saknas dock!</a:t>
            </a:r>
          </a:p>
          <a:p>
            <a:pPr lvl="1"/>
            <a:r>
              <a:rPr lang="sv-SE" sz="2000" dirty="0"/>
              <a:t>Långa köer -  stopp för många barn/ungdomar</a:t>
            </a:r>
          </a:p>
          <a:p>
            <a:pPr lvl="1"/>
            <a:r>
              <a:rPr lang="sv-SE" sz="2000" dirty="0"/>
              <a:t>Inomhusträning bristfälligt</a:t>
            </a:r>
          </a:p>
          <a:p>
            <a:pPr lvl="1"/>
            <a:r>
              <a:rPr lang="sv-SE" sz="2000" dirty="0"/>
              <a:t>Tvingar till långa resor, påverkan på både miljö och plånbok</a:t>
            </a:r>
          </a:p>
        </p:txBody>
      </p:sp>
    </p:spTree>
    <p:extLst>
      <p:ext uri="{BB962C8B-B14F-4D97-AF65-F5344CB8AC3E}">
        <p14:creationId xmlns:p14="http://schemas.microsoft.com/office/powerpoint/2010/main" val="226204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ungsbacka - fritid">
            <a:extLst>
              <a:ext uri="{FF2B5EF4-FFF2-40B4-BE49-F238E27FC236}">
                <a16:creationId xmlns:a16="http://schemas.microsoft.com/office/drawing/2014/main" id="{79F5228F-C306-1DA7-14F6-DB41F2AC5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77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0260823-EBAA-B4A5-30FE-69E6A253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Förutsättningar</a:t>
            </a:r>
            <a:r>
              <a:rPr lang="en-US" sz="4800" dirty="0"/>
              <a:t> </a:t>
            </a:r>
            <a:r>
              <a:rPr lang="en-US" sz="4800"/>
              <a:t>i</a:t>
            </a:r>
            <a:r>
              <a:rPr lang="en-US" sz="4800" dirty="0"/>
              <a:t> </a:t>
            </a:r>
            <a:r>
              <a:rPr lang="en-US" sz="4800"/>
              <a:t>Kungsbacka</a:t>
            </a:r>
            <a:r>
              <a:rPr lang="en-US" sz="4800" dirty="0"/>
              <a:t> </a:t>
            </a:r>
            <a:r>
              <a:rPr lang="en-US" sz="4800"/>
              <a:t>idag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385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oundhopping.se - Kungsbacka IF">
            <a:extLst>
              <a:ext uri="{FF2B5EF4-FFF2-40B4-BE49-F238E27FC236}">
                <a16:creationId xmlns:a16="http://schemas.microsoft.com/office/drawing/2014/main" id="{10B113D2-763D-6FCE-B346-960E29401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-37592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59EB59-2C16-3EC0-6FBB-155827E3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dirty="0"/>
              <a:t>Tingbergsvallen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7F878B-AA8B-C92C-28A4-DE38B2001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690" y="2434201"/>
            <a:ext cx="4487670" cy="3742762"/>
          </a:xfrm>
        </p:spPr>
        <p:txBody>
          <a:bodyPr>
            <a:normAutofit/>
          </a:bodyPr>
          <a:lstStyle/>
          <a:p>
            <a:r>
              <a:rPr lang="sv-SE" sz="2400" dirty="0"/>
              <a:t>Våran hemmaplan</a:t>
            </a:r>
          </a:p>
          <a:p>
            <a:r>
              <a:rPr lang="sv-SE" sz="2400" dirty="0"/>
              <a:t>Kan endast utnyttjas 5 mån om året.</a:t>
            </a:r>
          </a:p>
          <a:p>
            <a:r>
              <a:rPr lang="sv-SE" sz="2400" dirty="0"/>
              <a:t>Fotboll har prioritet vid match 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9376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5F6357-5CF8-B609-F936-CB509E1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 dirty="0"/>
              <a:t>Inomhusmöjligheter vintertid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52393E-0A67-3189-6D2F-AD1D605D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sv-SE" sz="2200" dirty="0"/>
          </a:p>
          <a:p>
            <a:r>
              <a:rPr lang="sv-SE" sz="2200" dirty="0"/>
              <a:t>Lindåshallen  - en suboptimal friidrottshall som vi har tillgång till för 345 sek/tillfälle -  32km pendling </a:t>
            </a:r>
            <a:r>
              <a:rPr lang="sv-SE" sz="2200" dirty="0" err="1"/>
              <a:t>ToR</a:t>
            </a:r>
            <a:endParaRPr lang="sv-SE" sz="2200" dirty="0"/>
          </a:p>
          <a:p>
            <a:r>
              <a:rPr lang="sv-SE" sz="2200" dirty="0"/>
              <a:t>Mindre skolors gymnastiksalar i Kungsbacka </a:t>
            </a:r>
          </a:p>
          <a:p>
            <a:endParaRPr lang="sv-SE" sz="2200" dirty="0"/>
          </a:p>
          <a:p>
            <a:r>
              <a:rPr lang="sv-SE" sz="2200" dirty="0"/>
              <a:t>Bäst möjlighet i Hålabäckskolan</a:t>
            </a:r>
          </a:p>
          <a:p>
            <a:pPr lvl="1"/>
            <a:r>
              <a:rPr lang="sv-SE" sz="2200" dirty="0"/>
              <a:t>Väldigt opraktisk för friidrott då den är 10 X 20m -  begränsad löpning </a:t>
            </a:r>
          </a:p>
          <a:p>
            <a:pPr lvl="1"/>
            <a:r>
              <a:rPr lang="sv-SE" sz="2200" dirty="0"/>
              <a:t>4 meter takhöjd</a:t>
            </a:r>
          </a:p>
          <a:p>
            <a:pPr lvl="1"/>
            <a:r>
              <a:rPr lang="sv-SE" sz="2200" dirty="0"/>
              <a:t>Inga möjligheter för kastgrenar eller längdhopp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D0A98B-6873-609F-FC33-63D1BCA5D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3829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45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AF9351-F380-167D-8E57-807543CE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Hålabäck videon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10E61B-8A76-208C-430D-E07A01A5D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https://drive.google.com/file/d/1oK-I1fcKqNVv7jkTCIDD9Wlrh0ZutXRN/view?usp=drive_link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99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822D02-C936-70A1-A060-D7DDF353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6100" dirty="0"/>
              <a:t>Varbergs Inomhushall </a:t>
            </a:r>
          </a:p>
        </p:txBody>
      </p:sp>
      <p:sp>
        <p:nvSpPr>
          <p:cNvPr id="2053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BFBF16-3F5A-4188-0417-F8FA0665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200" dirty="0"/>
              <a:t>Varberg (Tresteget) tillgång att hyra </a:t>
            </a:r>
          </a:p>
          <a:p>
            <a:r>
              <a:rPr lang="sv-SE" sz="2200" dirty="0"/>
              <a:t>90 km pendling </a:t>
            </a:r>
            <a:r>
              <a:rPr lang="sv-SE" sz="2200" dirty="0" err="1"/>
              <a:t>ToR</a:t>
            </a:r>
            <a:r>
              <a:rPr lang="sv-SE" sz="2200" dirty="0"/>
              <a:t> från Kungsbacka</a:t>
            </a:r>
          </a:p>
          <a:p>
            <a:pPr lvl="1"/>
            <a:r>
              <a:rPr lang="sv-SE" sz="2200" dirty="0"/>
              <a:t>Miljö?</a:t>
            </a:r>
          </a:p>
          <a:p>
            <a:pPr lvl="1"/>
            <a:r>
              <a:rPr lang="sv-SE" sz="2200" dirty="0"/>
              <a:t>Ekonomi - begränsar för många familjer!</a:t>
            </a:r>
          </a:p>
          <a:p>
            <a:r>
              <a:rPr lang="sv-SE" sz="2200" dirty="0"/>
              <a:t>Tar 54 minuter med buss och 38 minuter med bil från Kungsbacka station </a:t>
            </a:r>
          </a:p>
          <a:p>
            <a:r>
              <a:rPr lang="sv-SE" sz="2200" dirty="0"/>
              <a:t>350 kr per tillfälle varav Kungsbacka kommun bidrar med 200 kr (motsvarar kostnaden av hålabäck)</a:t>
            </a:r>
          </a:p>
          <a:p>
            <a:r>
              <a:rPr lang="sv-SE" sz="2200" dirty="0"/>
              <a:t>Tidskrävande, en vardag</a:t>
            </a:r>
          </a:p>
          <a:p>
            <a:endParaRPr lang="sv-SE" sz="2200" dirty="0"/>
          </a:p>
        </p:txBody>
      </p:sp>
      <p:pic>
        <p:nvPicPr>
          <p:cNvPr id="2050" name="Picture 2" descr="Tresteget sätter Varberg i rörelse | Varbergs Sparbank">
            <a:extLst>
              <a:ext uri="{FF2B5EF4-FFF2-40B4-BE49-F238E27FC236}">
                <a16:creationId xmlns:a16="http://schemas.microsoft.com/office/drawing/2014/main" id="{3E49311D-DF0E-A8F5-DEF5-0BCF2269D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 r="41409" b="-1"/>
          <a:stretch/>
        </p:blipFill>
        <p:spPr bwMode="auto">
          <a:xfrm>
            <a:off x="7890552" y="2607005"/>
            <a:ext cx="2986356" cy="3092371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0EE63CC-E917-10AF-3D59-3B5084728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3829" b="-2"/>
          <a:stretch/>
        </p:blipFill>
        <p:spPr bwMode="auto">
          <a:xfrm>
            <a:off x="9127981" y="114783"/>
            <a:ext cx="261203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5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0CC8734-88C3-ED7B-6EE7-44B8C507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400" dirty="0"/>
              <a:t>Friidrottens Hus</a:t>
            </a:r>
          </a:p>
        </p:txBody>
      </p:sp>
      <p:sp>
        <p:nvSpPr>
          <p:cNvPr id="308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473B09-A5C4-79FF-511C-E3D8B9B2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997704" cy="3547872"/>
          </a:xfrm>
        </p:spPr>
        <p:txBody>
          <a:bodyPr anchor="t">
            <a:normAutofit/>
          </a:bodyPr>
          <a:lstStyle/>
          <a:p>
            <a:r>
              <a:rPr lang="sv-SE" sz="2200" dirty="0"/>
              <a:t>Tillgång att hyra per timme - delas med andra klubbar</a:t>
            </a:r>
          </a:p>
          <a:p>
            <a:r>
              <a:rPr lang="sv-SE" sz="2200" dirty="0"/>
              <a:t>61 km pendling </a:t>
            </a:r>
            <a:r>
              <a:rPr lang="sv-SE" sz="2200" dirty="0" err="1"/>
              <a:t>ToR</a:t>
            </a:r>
            <a:r>
              <a:rPr lang="sv-SE" sz="2200" dirty="0"/>
              <a:t> från Kungsbacka</a:t>
            </a:r>
          </a:p>
          <a:p>
            <a:pPr lvl="1"/>
            <a:r>
              <a:rPr lang="sv-SE" sz="2200" dirty="0"/>
              <a:t>Miljö?</a:t>
            </a:r>
          </a:p>
          <a:p>
            <a:pPr lvl="1"/>
            <a:r>
              <a:rPr lang="sv-SE" sz="2200" dirty="0"/>
              <a:t>Ekonomi - begränsar för många familjer!</a:t>
            </a:r>
          </a:p>
          <a:p>
            <a:pPr lvl="2"/>
            <a:r>
              <a:rPr lang="sv-SE" sz="2200" dirty="0"/>
              <a:t>Ålder för träning i FIH</a:t>
            </a:r>
          </a:p>
          <a:p>
            <a:pPr lvl="1"/>
            <a:r>
              <a:rPr lang="sv-SE" sz="2200" dirty="0"/>
              <a:t>55 minuter med buss</a:t>
            </a:r>
          </a:p>
          <a:p>
            <a:pPr marL="457200" lvl="1" indent="0">
              <a:buNone/>
            </a:pPr>
            <a:endParaRPr lang="sv-SE" sz="2200" dirty="0"/>
          </a:p>
          <a:p>
            <a:pPr lvl="1"/>
            <a:endParaRPr lang="sv-SE" sz="1800" dirty="0"/>
          </a:p>
          <a:p>
            <a:endParaRPr lang="sv-SE" sz="2200" dirty="0"/>
          </a:p>
        </p:txBody>
      </p:sp>
      <p:pic>
        <p:nvPicPr>
          <p:cNvPr id="3074" name="Picture 2" descr="Öppettider i Friidrottens Hus hösten 2021 – stängt vecka 37 - Göteborgs ...">
            <a:extLst>
              <a:ext uri="{FF2B5EF4-FFF2-40B4-BE49-F238E27FC236}">
                <a16:creationId xmlns:a16="http://schemas.microsoft.com/office/drawing/2014/main" id="{836F0F03-3704-5A03-8B4A-4C176C957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3" b="3"/>
          <a:stretch/>
        </p:blipFill>
        <p:spPr bwMode="auto">
          <a:xfrm>
            <a:off x="6096000" y="2714615"/>
            <a:ext cx="5458968" cy="349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5A5B350-4C30-8B3D-8B06-83232C117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3829" b="-2"/>
          <a:stretch/>
        </p:blipFill>
        <p:spPr bwMode="auto">
          <a:xfrm>
            <a:off x="8828532" y="-1"/>
            <a:ext cx="2739850" cy="25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5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D5E48-BAA3-7974-ADD7-C0C50E40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Friidrottens hus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CFD746E-F4AD-346F-1EEA-7E4DFEDD1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https://drive.google.com/file/d/1BlUc5gELhaQrF9MwaesN-XBCH1wUe8fm/view?usp=drive_link</a:t>
            </a:r>
            <a:r>
              <a:rPr lang="sv-SE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2414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DD86B2-DFEA-F576-1746-ABF9084F3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10" b="-1"/>
          <a:stretch/>
        </p:blipFill>
        <p:spPr bwMode="auto">
          <a:xfrm>
            <a:off x="2519309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C9532-00FD-0316-BB3B-2014F6D0E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735" y="484633"/>
            <a:ext cx="5649740" cy="4325111"/>
          </a:xfrm>
          <a:noFill/>
        </p:spPr>
        <p:txBody>
          <a:bodyPr>
            <a:normAutofit/>
          </a:bodyPr>
          <a:lstStyle/>
          <a:p>
            <a:pPr algn="l"/>
            <a:br>
              <a:rPr lang="en-US" sz="4800" dirty="0"/>
            </a:br>
            <a:r>
              <a:rPr lang="en-US" sz="4800" dirty="0"/>
              <a:t>Vad </a:t>
            </a:r>
            <a:r>
              <a:rPr lang="en-US" sz="4800" dirty="0" err="1"/>
              <a:t>skulle</a:t>
            </a:r>
            <a:r>
              <a:rPr lang="en-US" sz="4800" dirty="0"/>
              <a:t> </a:t>
            </a:r>
            <a:r>
              <a:rPr lang="en-US" sz="4800" dirty="0" err="1"/>
              <a:t>bättre</a:t>
            </a:r>
            <a:r>
              <a:rPr lang="en-US" sz="4800" dirty="0"/>
              <a:t> </a:t>
            </a:r>
            <a:r>
              <a:rPr lang="en-US" sz="4800" dirty="0" err="1"/>
              <a:t>friidrottsmöjligheter</a:t>
            </a:r>
            <a:r>
              <a:rPr lang="en-US" sz="4800" dirty="0"/>
              <a:t> </a:t>
            </a:r>
            <a:r>
              <a:rPr lang="en-US" sz="4800" dirty="0" err="1"/>
              <a:t>innebära</a:t>
            </a:r>
            <a:r>
              <a:rPr lang="en-US" sz="4800" dirty="0"/>
              <a:t> i </a:t>
            </a:r>
            <a:r>
              <a:rPr lang="en-US" sz="4800" dirty="0" err="1"/>
              <a:t>kommunen</a:t>
            </a:r>
            <a:r>
              <a:rPr lang="en-US" sz="4800" dirty="0"/>
              <a:t>?</a:t>
            </a:r>
            <a:endParaRPr lang="en-SE" sz="4800" dirty="0"/>
          </a:p>
        </p:txBody>
      </p:sp>
    </p:spTree>
    <p:extLst>
      <p:ext uri="{BB962C8B-B14F-4D97-AF65-F5344CB8AC3E}">
        <p14:creationId xmlns:p14="http://schemas.microsoft.com/office/powerpoint/2010/main" val="371684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B79C7A-8606-0A49-A2B8-86F184D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Praktisk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187115-107D-DDB0-C2C4-D655E5F40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Presentation</a:t>
            </a:r>
          </a:p>
          <a:p>
            <a:r>
              <a:rPr lang="sv-SE" sz="3600" dirty="0"/>
              <a:t>Nödutgångar</a:t>
            </a:r>
          </a:p>
          <a:p>
            <a:r>
              <a:rPr lang="sv-SE" sz="3600" dirty="0"/>
              <a:t>Frågor</a:t>
            </a:r>
          </a:p>
          <a:p>
            <a:r>
              <a:rPr lang="sv-SE" sz="3600" dirty="0"/>
              <a:t>Tid</a:t>
            </a:r>
          </a:p>
          <a:p>
            <a:r>
              <a:rPr lang="sv-SE" sz="3600" dirty="0"/>
              <a:t>Fika</a:t>
            </a:r>
          </a:p>
        </p:txBody>
      </p:sp>
      <p:pic>
        <p:nvPicPr>
          <p:cNvPr id="4" name="Picture 2" descr="IF Rigor – Idrott för alla">
            <a:extLst>
              <a:ext uri="{FF2B5EF4-FFF2-40B4-BE49-F238E27FC236}">
                <a16:creationId xmlns:a16="http://schemas.microsoft.com/office/drawing/2014/main" id="{92A433A3-A9A9-9EC0-4D83-A3B2A36D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82" y="1825625"/>
            <a:ext cx="7172218" cy="390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7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F7C14C-8B55-5994-5D35-521FF7F9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/>
              <a:t>Vad </a:t>
            </a:r>
            <a:r>
              <a:rPr lang="en-US" sz="4600" dirty="0" err="1"/>
              <a:t>skulle</a:t>
            </a:r>
            <a:r>
              <a:rPr lang="en-US" sz="4600" dirty="0"/>
              <a:t> </a:t>
            </a:r>
            <a:r>
              <a:rPr lang="en-US" sz="4600" dirty="0" err="1"/>
              <a:t>bättre</a:t>
            </a:r>
            <a:r>
              <a:rPr lang="en-US" sz="4600" dirty="0"/>
              <a:t> </a:t>
            </a:r>
            <a:r>
              <a:rPr lang="en-US" sz="4600" dirty="0" err="1"/>
              <a:t>friidrottsmöjligheter</a:t>
            </a:r>
            <a:r>
              <a:rPr lang="en-US" sz="4600" dirty="0"/>
              <a:t> </a:t>
            </a:r>
            <a:r>
              <a:rPr lang="en-US" sz="4600" dirty="0" err="1"/>
              <a:t>innebära</a:t>
            </a:r>
            <a:r>
              <a:rPr lang="en-US" sz="4600" dirty="0"/>
              <a:t> </a:t>
            </a:r>
            <a:r>
              <a:rPr lang="en-US" sz="4600" dirty="0" err="1"/>
              <a:t>i</a:t>
            </a:r>
            <a:r>
              <a:rPr lang="en-US" sz="4600" dirty="0"/>
              <a:t> </a:t>
            </a:r>
            <a:r>
              <a:rPr lang="en-US" sz="4600" dirty="0" err="1"/>
              <a:t>kommunen</a:t>
            </a:r>
            <a:r>
              <a:rPr lang="en-US" sz="4600" dirty="0"/>
              <a:t>?</a:t>
            </a:r>
            <a:endParaRPr lang="sv-SE" sz="46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2E7DF8-0880-6CDE-877E-672A6B186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sv-SE" sz="2200" dirty="0"/>
              <a:t>Bättre förutsättningar för friidrott i kommunen </a:t>
            </a:r>
          </a:p>
          <a:p>
            <a:pPr marL="0" indent="0">
              <a:buNone/>
            </a:pPr>
            <a:r>
              <a:rPr lang="sv-SE" sz="2200" dirty="0"/>
              <a:t>	- Idrott för alla  - </a:t>
            </a:r>
            <a:r>
              <a:rPr lang="en-US" sz="2200" dirty="0" err="1"/>
              <a:t>enkelt</a:t>
            </a:r>
            <a:r>
              <a:rPr lang="en-US" sz="2200" dirty="0"/>
              <a:t> </a:t>
            </a:r>
            <a:r>
              <a:rPr lang="en-US" sz="2200" dirty="0" err="1"/>
              <a:t>och</a:t>
            </a:r>
            <a:r>
              <a:rPr lang="en-US" sz="2200" dirty="0"/>
              <a:t> </a:t>
            </a:r>
            <a:r>
              <a:rPr lang="en-US" sz="2200" dirty="0" err="1"/>
              <a:t>tillgängligt</a:t>
            </a:r>
            <a:r>
              <a:rPr lang="en-US" sz="2200" dirty="0"/>
              <a:t> för </a:t>
            </a:r>
            <a:r>
              <a:rPr lang="en-US" sz="2200" dirty="0" err="1"/>
              <a:t>alla</a:t>
            </a:r>
            <a:endParaRPr lang="sv-SE" sz="2200" dirty="0"/>
          </a:p>
          <a:p>
            <a:r>
              <a:rPr lang="sv-SE" sz="2200" dirty="0"/>
              <a:t>Parasport</a:t>
            </a:r>
          </a:p>
          <a:p>
            <a:r>
              <a:rPr lang="sv-SE" sz="2200" dirty="0"/>
              <a:t>Ökade möjligheter för andra idrotter</a:t>
            </a:r>
          </a:p>
          <a:p>
            <a:r>
              <a:rPr lang="sv-SE" sz="2200" dirty="0"/>
              <a:t>Skolidrott </a:t>
            </a:r>
          </a:p>
          <a:p>
            <a:r>
              <a:rPr lang="sv-SE" sz="2200" dirty="0"/>
              <a:t>Genomförande av tävlingar </a:t>
            </a:r>
          </a:p>
          <a:p>
            <a:r>
              <a:rPr lang="sv-SE" sz="2200" dirty="0"/>
              <a:t>Inte bli en klassfråga</a:t>
            </a:r>
          </a:p>
          <a:p>
            <a:pPr marL="0" indent="0">
              <a:buNone/>
            </a:pPr>
            <a:endParaRPr lang="sv-SE" sz="2200" dirty="0"/>
          </a:p>
          <a:p>
            <a:endParaRPr lang="sv-SE" sz="2200" dirty="0"/>
          </a:p>
          <a:p>
            <a:endParaRPr lang="sv-SE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7BCB28-20E1-D56A-DC02-7E99777C8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3829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Konsten möter idrotten - P4 Väst | Sveriges Radio">
            <a:extLst>
              <a:ext uri="{FF2B5EF4-FFF2-40B4-BE49-F238E27FC236}">
                <a16:creationId xmlns:a16="http://schemas.microsoft.com/office/drawing/2014/main" id="{7673032A-6729-9E70-F80D-6F57EF2AD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r="635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1FA45-97F3-D19A-FBBF-53296BDA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8" y="365125"/>
            <a:ext cx="4134872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Kortsiktiga</a:t>
            </a:r>
            <a:r>
              <a:rPr lang="en-US" sz="4000" dirty="0"/>
              <a:t> </a:t>
            </a:r>
            <a:r>
              <a:rPr lang="en-US" sz="4000" dirty="0" err="1"/>
              <a:t>förslag</a:t>
            </a:r>
            <a:br>
              <a:rPr lang="en-US" sz="4000" dirty="0"/>
            </a:br>
            <a:r>
              <a:rPr lang="en-US" sz="4000" dirty="0"/>
              <a:t>2024-2025</a:t>
            </a:r>
            <a:endParaRPr lang="en-S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4D37C-969A-EEA6-4867-F6FCC4CF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1" y="2024009"/>
            <a:ext cx="4941233" cy="4152954"/>
          </a:xfrm>
        </p:spPr>
        <p:txBody>
          <a:bodyPr>
            <a:normAutofit/>
          </a:bodyPr>
          <a:lstStyle/>
          <a:p>
            <a:pPr marL="263525" indent="-263525">
              <a:buNone/>
            </a:pPr>
            <a:r>
              <a:rPr lang="sv-SE" sz="2000" dirty="0"/>
              <a:t>1. Möjlighet att utnyttja befintliga lokaler - </a:t>
            </a:r>
            <a:r>
              <a:rPr lang="sv-SE" sz="2000" dirty="0" err="1"/>
              <a:t>fd</a:t>
            </a:r>
            <a:r>
              <a:rPr lang="sv-SE" sz="2000" dirty="0"/>
              <a:t> Hede </a:t>
            </a:r>
            <a:r>
              <a:rPr lang="sv-SE" sz="2000" dirty="0" err="1"/>
              <a:t>padelhall</a:t>
            </a:r>
            <a:endParaRPr lang="sv-SE" sz="2000" dirty="0"/>
          </a:p>
          <a:p>
            <a:pPr lvl="1"/>
            <a:r>
              <a:rPr lang="sv-SE" sz="2000" dirty="0"/>
              <a:t>Lagerlokal, tex Malmö och Västerås </a:t>
            </a:r>
          </a:p>
          <a:p>
            <a:pPr marL="355600" indent="-355600">
              <a:buNone/>
            </a:pPr>
            <a:r>
              <a:rPr lang="sv-SE" sz="2000" dirty="0"/>
              <a:t>2. </a:t>
            </a:r>
            <a:r>
              <a:rPr lang="sv-SE" sz="2000" dirty="0" err="1"/>
              <a:t>Tingbergvallen</a:t>
            </a:r>
            <a:r>
              <a:rPr lang="en-US" sz="2000" dirty="0"/>
              <a:t>+ </a:t>
            </a:r>
            <a:r>
              <a:rPr lang="en-US" sz="2000" dirty="0" err="1"/>
              <a:t>tennishall</a:t>
            </a:r>
            <a:endParaRPr lang="en-US" sz="2000" dirty="0"/>
          </a:p>
          <a:p>
            <a:pPr lvl="1"/>
            <a:r>
              <a:rPr lang="sv" sz="2000" dirty="0"/>
              <a:t>Kombinera läktaren med en hall motsvarande Lindåshallen</a:t>
            </a:r>
          </a:p>
          <a:p>
            <a:pPr marL="720725" lvl="1" indent="0">
              <a:buNone/>
            </a:pPr>
            <a:r>
              <a:rPr lang="sv" sz="2000" dirty="0"/>
              <a:t>- Löpargång under läktaren 	och hopp och kast</a:t>
            </a:r>
          </a:p>
          <a:p>
            <a:pPr marL="720725" lvl="1" indent="-263525">
              <a:buNone/>
            </a:pPr>
            <a:r>
              <a:rPr lang="sv" sz="2000" dirty="0"/>
              <a:t>	- Kostnad Lindåshallen: 58 mkr </a:t>
            </a:r>
          </a:p>
          <a:p>
            <a:pPr marL="457200" lvl="1" indent="0">
              <a:buNone/>
            </a:pPr>
            <a:endParaRPr lang="sv-SE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4DE899-EE8D-4FFD-B621-D9736EF4C0CD}"/>
              </a:ext>
            </a:extLst>
          </p:cNvPr>
          <p:cNvGrpSpPr/>
          <p:nvPr/>
        </p:nvGrpSpPr>
        <p:grpSpPr>
          <a:xfrm>
            <a:off x="5319608" y="202417"/>
            <a:ext cx="6626343" cy="6453165"/>
            <a:chOff x="5374640" y="182880"/>
            <a:chExt cx="6626343" cy="64531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A03F77-18FA-1891-C4BF-B012552E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4640" y="182880"/>
              <a:ext cx="6626343" cy="6453165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7FD797-FFCF-329C-4590-2CBAB123F473}"/>
                </a:ext>
              </a:extLst>
            </p:cNvPr>
            <p:cNvSpPr/>
            <p:nvPr/>
          </p:nvSpPr>
          <p:spPr>
            <a:xfrm>
              <a:off x="6649479" y="2855743"/>
              <a:ext cx="1005070" cy="2133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1CCEBFA8-17A7-0167-BAB8-4688357730A3}"/>
              </a:ext>
            </a:extLst>
          </p:cNvPr>
          <p:cNvSpPr txBox="1"/>
          <p:nvPr/>
        </p:nvSpPr>
        <p:spPr>
          <a:xfrm>
            <a:off x="393829" y="4938945"/>
            <a:ext cx="49291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" sz="2000" dirty="0"/>
              <a:t>3. Kanske en teknikyta i Kungsbacka arena?</a:t>
            </a:r>
          </a:p>
          <a:p>
            <a:r>
              <a:rPr lang="sv" sz="2000" dirty="0"/>
              <a:t>	-Gummibana 300kr/m2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09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E677-9951-AEDF-C480-7A0E97F1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701" y="5176451"/>
            <a:ext cx="11052539" cy="15697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 err="1"/>
              <a:t>Investera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inomhushall</a:t>
            </a:r>
            <a:r>
              <a:rPr lang="en-US" sz="2000" dirty="0"/>
              <a:t> med </a:t>
            </a:r>
            <a:r>
              <a:rPr lang="en-US" sz="2000" dirty="0" err="1"/>
              <a:t>träningsmöjligheter</a:t>
            </a:r>
            <a:r>
              <a:rPr lang="en-US" sz="2000" dirty="0"/>
              <a:t> för </a:t>
            </a:r>
            <a:r>
              <a:rPr lang="en-US" sz="2000" dirty="0" err="1"/>
              <a:t>både</a:t>
            </a:r>
            <a:r>
              <a:rPr lang="en-US" sz="2000" dirty="0"/>
              <a:t> </a:t>
            </a:r>
            <a:r>
              <a:rPr lang="en-US" sz="2000" dirty="0" err="1"/>
              <a:t>friidrott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andra</a:t>
            </a:r>
            <a:r>
              <a:rPr lang="en-US" sz="2000" dirty="0"/>
              <a:t> </a:t>
            </a:r>
            <a:r>
              <a:rPr lang="en-US" sz="2000" dirty="0" err="1"/>
              <a:t>idrotter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/>
              <a:t>Träning</a:t>
            </a:r>
            <a:r>
              <a:rPr lang="en-US" sz="2000" dirty="0"/>
              <a:t>, </a:t>
            </a:r>
            <a:r>
              <a:rPr lang="en-US" sz="2000" dirty="0" err="1"/>
              <a:t>arrangemang</a:t>
            </a:r>
            <a:r>
              <a:rPr lang="en-US" sz="2000" dirty="0"/>
              <a:t>, </a:t>
            </a:r>
            <a:r>
              <a:rPr lang="en-US" sz="2000" dirty="0" err="1"/>
              <a:t>skolidrott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tävlingar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/>
              <a:t>Mindre</a:t>
            </a:r>
            <a:r>
              <a:rPr lang="en-US" sz="2000" dirty="0"/>
              <a:t> transport</a:t>
            </a:r>
          </a:p>
          <a:p>
            <a:pPr marL="0" indent="0">
              <a:buNone/>
            </a:pPr>
            <a:r>
              <a:rPr lang="en-US" sz="2000" dirty="0"/>
              <a:t>-Mer </a:t>
            </a:r>
            <a:r>
              <a:rPr lang="en-US" sz="2000" dirty="0" err="1"/>
              <a:t>inkluderande</a:t>
            </a:r>
            <a:r>
              <a:rPr lang="en-US" sz="2000" dirty="0"/>
              <a:t> </a:t>
            </a:r>
            <a:r>
              <a:rPr lang="en-US" sz="2000" dirty="0" err="1"/>
              <a:t>idrott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friidrott</a:t>
            </a:r>
            <a:endParaRPr lang="en-US" sz="2000" dirty="0"/>
          </a:p>
        </p:txBody>
      </p:sp>
      <p:pic>
        <p:nvPicPr>
          <p:cNvPr id="4098" name="Picture 2" descr="Växjö Training Camp with Bondarchuk – HMMR Media">
            <a:extLst>
              <a:ext uri="{FF2B5EF4-FFF2-40B4-BE49-F238E27FC236}">
                <a16:creationId xmlns:a16="http://schemas.microsoft.com/office/drawing/2014/main" id="{A895223B-AA71-74A8-F080-AEEBA0145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" b="2740"/>
          <a:stretch/>
        </p:blipFill>
        <p:spPr bwMode="auto">
          <a:xfrm>
            <a:off x="20" y="-39"/>
            <a:ext cx="12191980" cy="41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0" name="Straight Connector 4109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027EF6B-7D33-2B7D-530C-619C2E05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79" y="4284457"/>
            <a:ext cx="10109199" cy="7802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Långsiktig</a:t>
            </a:r>
            <a:r>
              <a:rPr lang="en-US" sz="4000" dirty="0"/>
              <a:t>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F788-66A1-5B30-FD9A-5C90A8183CE8}"/>
              </a:ext>
            </a:extLst>
          </p:cNvPr>
          <p:cNvSpPr/>
          <p:nvPr/>
        </p:nvSpPr>
        <p:spPr>
          <a:xfrm>
            <a:off x="6649479" y="2915920"/>
            <a:ext cx="1005070" cy="2133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2133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AC2677-D96C-E331-7E86-90613844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0" y="365125"/>
            <a:ext cx="8682519" cy="1325563"/>
          </a:xfrm>
        </p:spPr>
        <p:txBody>
          <a:bodyPr/>
          <a:lstStyle/>
          <a:p>
            <a:r>
              <a:rPr lang="sv-SE" dirty="0"/>
              <a:t>Låt orden flöda </a:t>
            </a:r>
          </a:p>
        </p:txBody>
      </p:sp>
      <p:pic>
        <p:nvPicPr>
          <p:cNvPr id="3074" name="Picture 2" descr="IF Rigor – Idrott för alla">
            <a:extLst>
              <a:ext uri="{FF2B5EF4-FFF2-40B4-BE49-F238E27FC236}">
                <a16:creationId xmlns:a16="http://schemas.microsoft.com/office/drawing/2014/main" id="{F96631BB-113B-3D98-C591-3AD437445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46" y="365125"/>
            <a:ext cx="9023708" cy="49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45BFF07-3131-A6CA-9A6D-30899A0E0460}"/>
              </a:ext>
            </a:extLst>
          </p:cNvPr>
          <p:cNvSpPr txBox="1"/>
          <p:nvPr/>
        </p:nvSpPr>
        <p:spPr>
          <a:xfrm>
            <a:off x="3077110" y="5578867"/>
            <a:ext cx="603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/>
              <a:t>TACK FÖR NI LYSSNAT!</a:t>
            </a:r>
          </a:p>
        </p:txBody>
      </p:sp>
    </p:spTree>
    <p:extLst>
      <p:ext uri="{BB962C8B-B14F-4D97-AF65-F5344CB8AC3E}">
        <p14:creationId xmlns:p14="http://schemas.microsoft.com/office/powerpoint/2010/main" val="238184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61FF92-0ABD-4106-0AE8-9D2D3F6F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A69DBA-DCB4-5551-7F75-FD8EEDB53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3209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8EF468-FC06-6811-1616-70B47245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D0C29B-C79F-A6C5-CE92-25DA7C218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176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191B1-8029-E58C-9055-2F6FADA9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12"/>
            <a:ext cx="10515600" cy="2358847"/>
          </a:xfrm>
        </p:spPr>
        <p:txBody>
          <a:bodyPr>
            <a:normAutofit/>
          </a:bodyPr>
          <a:lstStyle/>
          <a:p>
            <a:r>
              <a:rPr lang="sv-SE" dirty="0"/>
              <a:t>Vad är friidrott?</a:t>
            </a:r>
            <a:br>
              <a:rPr lang="sv-SE" dirty="0"/>
            </a:br>
            <a:r>
              <a:rPr lang="sv-SE" dirty="0"/>
              <a:t>Vad är friidrott för oss?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516F26A-8B45-993A-3EE3-89EC7858FD00}"/>
              </a:ext>
            </a:extLst>
          </p:cNvPr>
          <p:cNvSpPr/>
          <p:nvPr/>
        </p:nvSpPr>
        <p:spPr>
          <a:xfrm>
            <a:off x="2770293" y="3752480"/>
            <a:ext cx="2091267" cy="889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Presentera er själva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8D0BBB-2226-CB5F-E760-B2C5A23B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08" y="0"/>
            <a:ext cx="2534292" cy="247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C2B7B55-9494-3CE8-084E-52CDB158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75176"/>
            <a:ext cx="8222615" cy="2707073"/>
          </a:xfrm>
        </p:spPr>
        <p:txBody>
          <a:bodyPr/>
          <a:lstStyle/>
          <a:p>
            <a:r>
              <a:rPr lang="sv-SE" dirty="0"/>
              <a:t>c</a:t>
            </a:r>
          </a:p>
        </p:txBody>
      </p:sp>
      <p:pic>
        <p:nvPicPr>
          <p:cNvPr id="1026" name="Picture 2" descr="These 14 things all happened at Hayward Field | NCAA.com">
            <a:extLst>
              <a:ext uri="{FF2B5EF4-FFF2-40B4-BE49-F238E27FC236}">
                <a16:creationId xmlns:a16="http://schemas.microsoft.com/office/drawing/2014/main" id="{DA1E203F-DE85-E28E-4125-152FCDD0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2" y="2119385"/>
            <a:ext cx="9588806" cy="42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7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27D64-B309-C0D2-8876-A43F5843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IF Rigor</a:t>
            </a:r>
            <a:endParaRPr lang="en-SE" sz="5400"/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84FC-DF78-C963-36A0-54FD6413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103165" cy="4119172"/>
          </a:xfrm>
        </p:spPr>
        <p:txBody>
          <a:bodyPr anchor="t">
            <a:normAutofit/>
          </a:bodyPr>
          <a:lstStyle/>
          <a:p>
            <a:r>
              <a:rPr lang="sv" sz="2400" dirty="0"/>
              <a:t>Bildades 1934</a:t>
            </a:r>
          </a:p>
          <a:p>
            <a:r>
              <a:rPr lang="en-US" sz="2400" dirty="0"/>
              <a:t>1 500 </a:t>
            </a:r>
            <a:r>
              <a:rPr lang="en-US" sz="2400" dirty="0" err="1"/>
              <a:t>medlemmar</a:t>
            </a:r>
            <a:endParaRPr lang="en-US" sz="2400" dirty="0"/>
          </a:p>
          <a:p>
            <a:r>
              <a:rPr lang="en-US" sz="2400" dirty="0" err="1"/>
              <a:t>Medlemsavgift</a:t>
            </a:r>
            <a:r>
              <a:rPr lang="en-US" sz="2400" dirty="0"/>
              <a:t> 300kr, 600kr per </a:t>
            </a:r>
            <a:r>
              <a:rPr lang="en-US" sz="2400" dirty="0" err="1"/>
              <a:t>familj</a:t>
            </a:r>
            <a:endParaRPr lang="en-US" sz="2400" dirty="0"/>
          </a:p>
          <a:p>
            <a:r>
              <a:rPr lang="sv-SE" sz="2400" dirty="0"/>
              <a:t>Kötider &gt;3år </a:t>
            </a:r>
          </a:p>
          <a:p>
            <a:r>
              <a:rPr lang="en-SE" sz="2400" dirty="0"/>
              <a:t>532</a:t>
            </a:r>
            <a:r>
              <a:rPr lang="en-US" sz="2400" dirty="0"/>
              <a:t> </a:t>
            </a:r>
            <a:r>
              <a:rPr lang="sv-SE" sz="2400" dirty="0"/>
              <a:t>barn och ungdomar i kö</a:t>
            </a:r>
            <a:r>
              <a:rPr lang="en-US" sz="2400" dirty="0"/>
              <a:t>!!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Arrangemang</a:t>
            </a:r>
            <a:r>
              <a:rPr lang="en-US" sz="2400" dirty="0"/>
              <a:t> (</a:t>
            </a:r>
            <a:r>
              <a:rPr lang="en-US" sz="2400" dirty="0" err="1"/>
              <a:t>kungsbackaloppet</a:t>
            </a:r>
            <a:r>
              <a:rPr lang="en-US" sz="2400" dirty="0"/>
              <a:t>, </a:t>
            </a:r>
            <a:r>
              <a:rPr lang="en-US" sz="2400" dirty="0" err="1"/>
              <a:t>kungsbackspelen</a:t>
            </a:r>
            <a:r>
              <a:rPr lang="en-US" sz="2400" dirty="0"/>
              <a:t>, </a:t>
            </a:r>
            <a:r>
              <a:rPr lang="en-US" sz="2400" dirty="0" err="1"/>
              <a:t>göteborgsvarvet</a:t>
            </a:r>
            <a:r>
              <a:rPr lang="en-US" sz="2400" dirty="0"/>
              <a:t>, </a:t>
            </a:r>
            <a:r>
              <a:rPr lang="en-US" sz="2400" dirty="0" err="1"/>
              <a:t>Kungsbackahoppet</a:t>
            </a:r>
            <a:r>
              <a:rPr lang="en-US" sz="2400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51939A-AA88-036E-4D6E-52CE99D59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3829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9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B9DD53-C6D0-436D-602A-343249B0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IF Rigor - f</a:t>
            </a:r>
            <a:r>
              <a:rPr lang="sv-SE" sz="5400" dirty="0" err="1"/>
              <a:t>ramgångsrik</a:t>
            </a:r>
            <a:r>
              <a:rPr lang="sv-SE" sz="5400" dirty="0"/>
              <a:t> förening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AD671D-189B-95CB-226D-0D9C43B4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sv-SE" sz="2400" dirty="0"/>
              <a:t>Klubben växer i åldrarna – från 7 år upp till veteran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Sveriges näst bästa förening utan inomhushall</a:t>
            </a:r>
          </a:p>
          <a:p>
            <a:endParaRPr lang="sv-SE" sz="2400" dirty="0"/>
          </a:p>
          <a:p>
            <a:r>
              <a:rPr lang="sv-SE" sz="2400" dirty="0"/>
              <a:t>Flertalet idrottare har sökt sig till klubbar i andra kommuner då förutsättningar för aktiv friidrottande är begränsad i Kungsbacka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66EF87-0801-7F30-AD86-D3DA4414D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3829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5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0A061-B1DB-0370-0BC5-1FBBF523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Emma Green </a:t>
            </a:r>
          </a:p>
        </p:txBody>
      </p:sp>
      <p:pic>
        <p:nvPicPr>
          <p:cNvPr id="4" name="Video (1)">
            <a:hlinkClick r:id="" action="ppaction://media"/>
            <a:extLst>
              <a:ext uri="{FF2B5EF4-FFF2-40B4-BE49-F238E27FC236}">
                <a16:creationId xmlns:a16="http://schemas.microsoft.com/office/drawing/2014/main" id="{5421B433-E4AA-3C1E-7DC4-4548071099A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82513" y="365125"/>
            <a:ext cx="3904104" cy="5683865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D8943F-1758-B2E5-0C14-F1BCF5527549}"/>
              </a:ext>
            </a:extLst>
          </p:cNvPr>
          <p:cNvSpPr txBox="1"/>
          <p:nvPr/>
        </p:nvSpPr>
        <p:spPr>
          <a:xfrm>
            <a:off x="612648" y="1783080"/>
            <a:ext cx="373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-VM-brons i höjdhopp 2005</a:t>
            </a:r>
          </a:p>
          <a:p>
            <a:r>
              <a:rPr lang="sv-SE" dirty="0"/>
              <a:t>-Aktiv i IF Rigor</a:t>
            </a:r>
          </a:p>
          <a:p>
            <a:r>
              <a:rPr lang="sv-SE" dirty="0"/>
              <a:t>-Personligt rekord på 2.00m</a:t>
            </a:r>
          </a:p>
        </p:txBody>
      </p:sp>
      <p:pic>
        <p:nvPicPr>
          <p:cNvPr id="5122" name="Picture 2" descr="Emma Green Veckans ÖIS-are - ÖIS Friidrott">
            <a:extLst>
              <a:ext uri="{FF2B5EF4-FFF2-40B4-BE49-F238E27FC236}">
                <a16:creationId xmlns:a16="http://schemas.microsoft.com/office/drawing/2014/main" id="{5D0014FF-20B0-E571-3FC0-FCC8C9A9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4" y="3001398"/>
            <a:ext cx="4407377" cy="29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E41716-9117-0C53-96AE-41D8C120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Kajsa Roth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0A389E-EF76-DD1A-7D3A-7506D496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- SM-silver i stavhopp</a:t>
            </a:r>
          </a:p>
          <a:p>
            <a:pPr marL="0" indent="0">
              <a:buNone/>
            </a:pPr>
            <a:r>
              <a:rPr lang="sv-SE" dirty="0"/>
              <a:t>- 8e plats i UEM</a:t>
            </a:r>
          </a:p>
          <a:p>
            <a:pPr marL="0" indent="0">
              <a:buNone/>
            </a:pPr>
            <a:r>
              <a:rPr lang="sv-SE" dirty="0"/>
              <a:t>- Personligt rekord på 4.12m</a:t>
            </a:r>
          </a:p>
          <a:p>
            <a:pPr marL="0" indent="0">
              <a:buNone/>
            </a:pPr>
            <a:r>
              <a:rPr lang="sv-SE" dirty="0">
                <a:hlinkClick r:id="rId3"/>
              </a:rPr>
              <a:t>https://drive.google.com/file/d/1M-4f2Um4GHxieO1c5Uh1eBBLlVNQvw3k/view?usp=drive_link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pic>
        <p:nvPicPr>
          <p:cNvPr id="7170" name="Picture 2" descr="U20-EM i Jerusalem - Göteborgs Friidrottsförbund">
            <a:extLst>
              <a:ext uri="{FF2B5EF4-FFF2-40B4-BE49-F238E27FC236}">
                <a16:creationId xmlns:a16="http://schemas.microsoft.com/office/drawing/2014/main" id="{EDBDDD20-3196-F588-E7BE-B1E62553E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67" y="1690688"/>
            <a:ext cx="5787347" cy="38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4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D44A0C-581E-3AD8-D13D-61107F79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Robin Jacobsson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1AEFF2-2008-EE1B-2C53-6328E7BF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Flertal gånger svensk mästare</a:t>
            </a:r>
          </a:p>
          <a:p>
            <a:r>
              <a:rPr lang="sv-SE" dirty="0"/>
              <a:t>Flera gånger medverkat i </a:t>
            </a:r>
          </a:p>
          <a:p>
            <a:pPr marL="0" indent="0">
              <a:buNone/>
            </a:pPr>
            <a:r>
              <a:rPr lang="sv-SE" dirty="0"/>
              <a:t>   seniorlandslaget i stavhopp.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hlinkClick r:id="rId3"/>
              </a:rPr>
              <a:t>https://photos.google.com/photo/AF1QipOgF58BYzL6VaCx66dwJBUFW_aEShLv5ATc-gP7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pic>
        <p:nvPicPr>
          <p:cNvPr id="8194" name="Picture 2" descr="Succé på Finnkampen! - Friidrottsklubben Ullevi Vikingen">
            <a:extLst>
              <a:ext uri="{FF2B5EF4-FFF2-40B4-BE49-F238E27FC236}">
                <a16:creationId xmlns:a16="http://schemas.microsoft.com/office/drawing/2014/main" id="{FF108972-1F99-8CE3-371F-15202D3C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68" y="2333494"/>
            <a:ext cx="6240997" cy="415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3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DCF830-0161-3A71-C60F-12A2F625B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" y="101600"/>
            <a:ext cx="11921067" cy="1210733"/>
          </a:xfrm>
        </p:spPr>
        <p:txBody>
          <a:bodyPr>
            <a:noAutofit/>
          </a:bodyPr>
          <a:lstStyle/>
          <a:p>
            <a:r>
              <a:rPr lang="sv-SE" sz="4000" dirty="0"/>
              <a:t>IF Rigor har stora möjligheter att växa, </a:t>
            </a:r>
            <a:br>
              <a:rPr lang="sv-SE" sz="4000" dirty="0"/>
            </a:br>
            <a:r>
              <a:rPr lang="sv-SE" sz="4000" dirty="0"/>
              <a:t>men också ett stort behov av rätt förutsättningar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B5046BE-D963-0781-360A-0F0546ACA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1E8FB71-65E2-F6B7-1C45-D45D7F350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 t="27704"/>
          <a:stretch/>
        </p:blipFill>
        <p:spPr>
          <a:xfrm>
            <a:off x="1082437" y="1273775"/>
            <a:ext cx="10331928" cy="5482625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CD540742-909F-0523-4B8D-9CB016478CD3}"/>
              </a:ext>
            </a:extLst>
          </p:cNvPr>
          <p:cNvSpPr/>
          <p:nvPr/>
        </p:nvSpPr>
        <p:spPr>
          <a:xfrm>
            <a:off x="3007360" y="3710358"/>
            <a:ext cx="1503680" cy="253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0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7444</TotalTime>
  <Words>868</Words>
  <Application>Microsoft Office PowerPoint</Application>
  <PresentationFormat>Bredbild</PresentationFormat>
  <Paragraphs>156</Paragraphs>
  <Slides>25</Slides>
  <Notes>19</Notes>
  <HiddenSlides>2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Office Theme</vt:lpstr>
      <vt:lpstr> IF Rigor Möjlighet till friidrott inomhus</vt:lpstr>
      <vt:lpstr>Praktisk information</vt:lpstr>
      <vt:lpstr>Vad är friidrott? Vad är friidrott för oss?</vt:lpstr>
      <vt:lpstr>IF Rigor</vt:lpstr>
      <vt:lpstr>IF Rigor - framgångsrik förening</vt:lpstr>
      <vt:lpstr>Emma Green </vt:lpstr>
      <vt:lpstr>Kajsa Roth </vt:lpstr>
      <vt:lpstr>Robin Jacobsson </vt:lpstr>
      <vt:lpstr>IF Rigor har stora möjligheter att växa,  men också ett stort behov av rätt förutsättningar</vt:lpstr>
      <vt:lpstr>Barn hälsa – övervikt och stillasittande bland yngre ökar  </vt:lpstr>
      <vt:lpstr>Friidrott är enkelt och tillgängligt för alla!</vt:lpstr>
      <vt:lpstr>Förutsättningar i Kungsbacka idag</vt:lpstr>
      <vt:lpstr>Tingbergsvallen </vt:lpstr>
      <vt:lpstr>Inomhusmöjligheter vintertid</vt:lpstr>
      <vt:lpstr>Hålabäck videon</vt:lpstr>
      <vt:lpstr>Varbergs Inomhushall </vt:lpstr>
      <vt:lpstr>Friidrottens Hus</vt:lpstr>
      <vt:lpstr>Friidrottens hus</vt:lpstr>
      <vt:lpstr> Vad skulle bättre friidrottsmöjligheter innebära i kommunen?</vt:lpstr>
      <vt:lpstr>Vad skulle bättre friidrottsmöjligheter innebära i kommunen?</vt:lpstr>
      <vt:lpstr>Kortsiktiga förslag 2024-2025</vt:lpstr>
      <vt:lpstr>Långsiktig plan</vt:lpstr>
      <vt:lpstr>Låt orden flöda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RIGOR TRÄNARMÖTE</dc:title>
  <dc:creator>Martin Malmström</dc:creator>
  <cp:lastModifiedBy>petersvensson21@outlook.com</cp:lastModifiedBy>
  <cp:revision>6</cp:revision>
  <dcterms:created xsi:type="dcterms:W3CDTF">2023-04-17T07:46:54Z</dcterms:created>
  <dcterms:modified xsi:type="dcterms:W3CDTF">2023-09-28T19:45:06Z</dcterms:modified>
</cp:coreProperties>
</file>